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1.2025%20&#1075;\&#1090;&#1072;&#1073;.%20&#1080;%20&#1076;&#1080;&#1072;&#1075;&#1088;&#1072;&#1084;&#1084;&#1099;%20&#1085;&#1072;%2001.10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01.11.25'!$C$5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593686860661569E-2"/>
                  <c:y val="7.083956692913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1479513430853236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736318541951587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83582250341905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0099503961467464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420398177439484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099503961467464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01.11.25'!$D$4:$N$4</c:f>
              <c:strCache>
                <c:ptCount val="11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</c:strCache>
            </c:strRef>
          </c:cat>
          <c:val>
            <c:numRef>
              <c:f>'таб.по деф. проф. на 01.11.25'!$D$5:$N$5</c:f>
              <c:numCache>
                <c:formatCode>General</c:formatCode>
                <c:ptCount val="11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  <c:pt idx="6">
                  <c:v>-13.7</c:v>
                </c:pt>
                <c:pt idx="7">
                  <c:v>-13.7</c:v>
                </c:pt>
                <c:pt idx="8">
                  <c:v>-13.7</c:v>
                </c:pt>
                <c:pt idx="9">
                  <c:v>-13.7</c:v>
                </c:pt>
                <c:pt idx="10">
                  <c:v>-16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01.11.25'!$C$6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119433840611599E-2"/>
                  <c:y val="-2.71156496062992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5995026148540084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363185419515875E-2"/>
                  <c:y val="-3.12499999999999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094527416780635E-2"/>
                  <c:y val="-2.708333333333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873134469049167E-2"/>
                  <c:y val="-3.3333333333333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2.3258707606588495E-2"/>
                  <c:y val="-3.95833333333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01.11.25'!$D$4:$N$4</c:f>
              <c:strCache>
                <c:ptCount val="11"/>
                <c:pt idx="0">
                  <c:v>2024 год</c:v>
                </c:pt>
                <c:pt idx="1">
                  <c:v>на 01.02.2025 </c:v>
                </c:pt>
                <c:pt idx="2">
                  <c:v>на 01.03.2025 </c:v>
                </c:pt>
                <c:pt idx="3">
                  <c:v>на 01.04.2025 </c:v>
                </c:pt>
                <c:pt idx="4">
                  <c:v>на 01.05.2025 </c:v>
                </c:pt>
                <c:pt idx="5">
                  <c:v>на 01.06.2025 </c:v>
                </c:pt>
                <c:pt idx="6">
                  <c:v>на 01.07.2025 </c:v>
                </c:pt>
                <c:pt idx="7">
                  <c:v>на 01.08.2025 </c:v>
                </c:pt>
                <c:pt idx="8">
                  <c:v>на 01.09.2025 </c:v>
                </c:pt>
                <c:pt idx="9">
                  <c:v>на 01.10.2025 </c:v>
                </c:pt>
                <c:pt idx="10">
                  <c:v>на 01.11.2025 </c:v>
                </c:pt>
              </c:strCache>
            </c:strRef>
          </c:cat>
          <c:val>
            <c:numRef>
              <c:f>'таб.по деф. проф. на 01.11.25'!$D$6:$N$6</c:f>
              <c:numCache>
                <c:formatCode>General</c:formatCode>
                <c:ptCount val="11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  <c:pt idx="6">
                  <c:v>4.8</c:v>
                </c:pt>
                <c:pt idx="7">
                  <c:v>18.2</c:v>
                </c:pt>
                <c:pt idx="8">
                  <c:v>9.9</c:v>
                </c:pt>
                <c:pt idx="9">
                  <c:v>10.5</c:v>
                </c:pt>
                <c:pt idx="10">
                  <c:v>8.4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800320"/>
        <c:axId val="34054912"/>
      </c:lineChart>
      <c:catAx>
        <c:axId val="31800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Arial Narrow" pitchFamily="34" charset="0"/>
              </a:defRPr>
            </a:pPr>
            <a:endParaRPr lang="ru-RU"/>
          </a:p>
        </c:txPr>
        <c:crossAx val="34054912"/>
        <c:crosses val="autoZero"/>
        <c:auto val="1"/>
        <c:lblAlgn val="ctr"/>
        <c:lblOffset val="100"/>
        <c:noMultiLvlLbl val="0"/>
      </c:catAx>
      <c:valAx>
        <c:axId val="340549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180032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0.11957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70986" y="145347"/>
          <a:ext cx="880042" cy="646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01.11.2025 г, млн</a:t>
          </a:r>
          <a:r>
            <a: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 руб</a:t>
          </a: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</a:t>
          </a:r>
          <a:endParaRPr kumimoji="0" lang="ru-RU" sz="1400" b="0" i="0" u="none" strike="noStrike" kern="0" cap="none" spc="0" normalizeH="0" baseline="0" noProof="0" dirty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929472"/>
              </p:ext>
            </p:extLst>
          </p:nvPr>
        </p:nvGraphicFramePr>
        <p:xfrm>
          <a:off x="107503" y="116632"/>
          <a:ext cx="8928993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23515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53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11</cp:revision>
  <dcterms:created xsi:type="dcterms:W3CDTF">2023-04-13T07:56:46Z</dcterms:created>
  <dcterms:modified xsi:type="dcterms:W3CDTF">2025-12-12T10:59:16Z</dcterms:modified>
</cp:coreProperties>
</file>